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CB2E6-BEA7-C5E5-AD9F-050760AF61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36DDAA-2709-8D12-EF31-85E24853E6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1A406-E662-9282-2043-F86D37D3D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EA99-E4AD-4A8A-B915-47AF2BBC4027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9A4E4-FFC7-F726-9AD6-9BD67FF53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425A42-A44C-B327-1D80-03D4BEC1A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C4CB-749A-43F4-9C93-0F309474B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473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E61AA-F57E-7A2C-3BA5-37A0E6C65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30220D-25C5-F0BE-8BD0-232A5F81C8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2D507-4317-AA10-DBDF-95F764318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EA99-E4AD-4A8A-B915-47AF2BBC4027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70447-C016-E79E-92F5-DF61181E5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ADD01F-D4FF-5E0A-57FD-E6281813B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C4CB-749A-43F4-9C93-0F309474B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98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DC117D-25F6-5034-EFDC-D8D1C6FA53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599435-DD3D-EC8C-9214-B14788D0D5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BA653-8F9E-2474-8327-B9BB030DB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EA99-E4AD-4A8A-B915-47AF2BBC4027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8B401C-3CB1-4ED4-1317-E5AC1C0A5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6A056-6A58-CF4C-4584-6CCFE91C4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C4CB-749A-43F4-9C93-0F309474B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36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18213-BD66-02C6-C1EC-B5B5CE428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18E71-D188-633C-EC07-065A00054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71BEA-2D2A-4FE2-9D43-D0E6D0858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EA99-E4AD-4A8A-B915-47AF2BBC4027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7C0DA-D9F6-4BAE-3D08-AADFC0B99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F7334-A9E8-7ED2-5C0C-2595B2B4F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C4CB-749A-43F4-9C93-0F309474B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06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677F1-6F62-0309-946D-BBDAFC2C3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A4C67D-1E41-20EE-100D-38EB32F384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EBF76-5915-113B-C31D-C0AE3C702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EA99-E4AD-4A8A-B915-47AF2BBC4027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CB416-B097-CF5E-44E5-40EFCB76B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7F48D-B8C4-1B95-5634-B8B723462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C4CB-749A-43F4-9C93-0F309474B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84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0DDBE-522B-AB41-E0C3-7DF3AB86C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5D359-1782-77B3-0F70-B4E1D5ED33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8C7338-1006-CBFC-D314-EA5B699888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298A1A-47C9-6108-6C0B-F77FFCF3E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EA99-E4AD-4A8A-B915-47AF2BBC4027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D7A11D-363D-C859-B253-A91A88DCD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3012CF-9FE2-F760-AFD8-BD29B5E16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C4CB-749A-43F4-9C93-0F309474B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426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D863B-7002-2179-0CC6-1E88F51E9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17DC62-4ABC-7D24-9059-18FF2737F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D73E65-4DBE-17B1-91AE-08921C0013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C64BBA-A0BC-B6BF-162E-50B504516B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22993C-DC15-EE76-95A2-43AA7D6400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D183C2-306D-5130-FEDA-68ED093CC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EA99-E4AD-4A8A-B915-47AF2BBC4027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5B6646-37FD-EDCC-4B69-5E7D73D4E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71CD39-DD7A-04A8-C6A3-B8D5C831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C4CB-749A-43F4-9C93-0F309474B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3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411D6-458D-3989-FC05-B8473F0C1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8753AC-5A9D-4575-2AAB-470510C77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EA99-E4AD-4A8A-B915-47AF2BBC4027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19EC4E-6246-C6B4-762D-08339F845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DE9189-D7DB-7610-EC53-BD277B06C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C4CB-749A-43F4-9C93-0F309474B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129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B2703F-D3CA-E16C-1AFA-E2CD71FE7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EA99-E4AD-4A8A-B915-47AF2BBC4027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522480-80A6-E19A-3DBC-B4743070E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232C6C-876C-4B78-7EE9-57DE4BA5F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C4CB-749A-43F4-9C93-0F309474B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05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1599B-7DCE-C540-0632-98D7612FC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3DD5A-06DC-15A3-43B3-EFDF7BB01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5469A5-E9E8-CB3F-49AF-047486B9ED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731B0A-2F15-6BAE-552A-59904DA88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EA99-E4AD-4A8A-B915-47AF2BBC4027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CC2566-6BDA-6B80-98F2-60D0C018C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C2E043-7926-2A08-F9E2-16696223A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C4CB-749A-43F4-9C93-0F309474B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668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8B529-8772-C4F4-FA8D-7DB09B2E7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774BBE-07CA-50D6-752F-AA43AA3311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60E7D7-5C20-AF36-0F38-69D16023B4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70D56-7B27-9453-7BC9-9A14C8DC5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EEA99-E4AD-4A8A-B915-47AF2BBC4027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F86ACE-F73C-EBBB-7B49-066A07AD6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95387C-FFB4-8211-AD3C-6F4AF04FF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C4CB-749A-43F4-9C93-0F309474B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541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FA31DC-1BD4-0A98-9390-FDE5836D9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34D5C7-9D57-8346-678B-0D0218559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70594D-050F-FA7A-DD51-1647435A4B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EEA99-E4AD-4A8A-B915-47AF2BBC4027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FE284B-7A3D-5196-2C58-21D99A7D49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C2C6BB-2AD3-5304-BD49-FC118FFC7B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5C4CB-749A-43F4-9C93-0F309474B1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958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AE56A1BB-0C7A-EFEA-DFCB-973C1C8C40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5175" y="2133600"/>
            <a:ext cx="5581650" cy="2590800"/>
          </a:xfrm>
          <a:prstGeom prst="rect">
            <a:avLst/>
          </a:prstGeom>
        </p:spPr>
      </p:pic>
      <p:pic>
        <p:nvPicPr>
          <p:cNvPr id="7" name="Picture 6" descr="A person with the hand on the chin&#10;&#10;Description automatically generated with medium confidence">
            <a:extLst>
              <a:ext uri="{FF2B5EF4-FFF2-40B4-BE49-F238E27FC236}">
                <a16:creationId xmlns:a16="http://schemas.microsoft.com/office/drawing/2014/main" id="{6DFF5636-34DA-7DA7-AB37-2766CE4CAC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2314" y="2550160"/>
            <a:ext cx="2414511" cy="1602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939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Nancy Franklin</dc:creator>
  <cp:lastModifiedBy>Nancy Franklin</cp:lastModifiedBy>
  <cp:revision>1</cp:revision>
  <dcterms:created xsi:type="dcterms:W3CDTF">2022-06-14T13:50:02Z</dcterms:created>
  <dcterms:modified xsi:type="dcterms:W3CDTF">2022-06-14T13:52:54Z</dcterms:modified>
</cp:coreProperties>
</file>