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6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2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3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4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7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0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4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6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9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B00D7-659E-414D-9644-7D964F4E347C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41FA1-F38A-406B-95D3-4ADA30EDB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3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386012"/>
            <a:ext cx="8896350" cy="2085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386011"/>
            <a:ext cx="2003350" cy="194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7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Stony Brook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nfranklin</dc:creator>
  <cp:lastModifiedBy>nfranklin</cp:lastModifiedBy>
  <cp:revision>1</cp:revision>
  <dcterms:created xsi:type="dcterms:W3CDTF">2015-09-23T20:13:16Z</dcterms:created>
  <dcterms:modified xsi:type="dcterms:W3CDTF">2015-09-23T20:15:35Z</dcterms:modified>
</cp:coreProperties>
</file>