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7B0CF-F625-4A0B-828E-F5F211049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7019E-C915-4FC0-A219-8E4B61B0C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B8C88-14C5-4C57-B4DA-AEFBF3B0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388C1-707D-4BAB-BA0B-E826EB002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B79B4-B086-4BF1-98F9-504AD568E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6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3D040-3209-434E-9B6E-9D6F56146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2E8DC-5D2A-46D8-B167-616C6BA8C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72D46-3AA1-4C48-BD54-01ACB0BD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AE82C-215A-4C0E-AF06-1073F6D4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B536C-3876-43C0-B9B7-D8AE6CC1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1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D269B-83FA-4BDC-BE82-A6F75717C3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CBE239-03EE-4355-8817-8F21A3E683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322F6-E604-4CB1-8A84-4F8ECB4BB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8DCC6-630A-4CDD-ADF4-7D2D42A8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80398-718C-4A4D-961D-96E607550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3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AF155-7FDB-4014-9063-FF9B7EB1E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BA6E-9B1F-4833-9039-BB90A678A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14843C-913A-49BB-9A2C-4DDCBADD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274F9-67DF-40D9-A77F-7AB62B2DE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C202A-9976-42DC-A28C-6BE3A919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AD17E-85A5-41BC-9A57-3C120574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2E5A9-3287-4199-ABF8-407C1EE4E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42EDD-6963-4411-9CD8-18A996DB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B01B-B7AF-414F-B36C-E90B7B0F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95899-11F6-4E19-962F-BD00975A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1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2AE57-AF17-46EB-B6B8-68F42E9C9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E02FB-7C86-4A75-B28B-322AE80D42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A2D8B-617C-456C-BF83-CF5468DAA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C4283-CDE7-4495-841B-DD6590A3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CE440-95A6-4C52-B28B-FD6FF08A1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E3F79-AA8E-4F58-8924-D98F19EE3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97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D6FF5-50EF-4551-AABD-6D4F59C23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D92D8-76FE-4F1F-8FF7-5725D5A8E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48E72-7A44-4E9D-A626-92CBC5843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6BEFF-E46D-458F-9B23-2E0F67539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959A8C-FEEA-429F-9D5E-C4AAA5C6A4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6A8199-ED6F-4A93-A67C-AE1588DA6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3EA98-6B84-4609-8891-F2FE0C17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4B2996-8C9B-4914-92C9-B3F9B561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2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EFFDB-44CC-4C41-88C9-B16BF809A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9602E-326D-4E40-9E6F-3F11A6A6D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07222-6785-4067-B487-CD994D83E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B54FD-88B3-4B20-AB29-0FA299D2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4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8FF867-97FF-4369-9E2E-9A8C4D8DC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1D6993-F60E-4A55-B622-A4C43FB05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DE26B-03EE-4684-A907-492C2749A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9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670B-B732-4924-BC91-9071DA3A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94440-7E2B-41FD-A396-D32384AAA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78A9F0-6941-4F3E-ACD6-8DBBDE995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7D22-CF7F-4BCE-822C-BEBCDD5C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A32C6-7E5A-4764-9B6B-ADA6BE0AF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89C725-02FA-49FF-ACB8-18B3C0BF1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09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8ED37-8225-412F-8AA8-29089B719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BF07BE-D0F5-42C5-9794-5A6EDD5C5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44265-4E5D-49D2-9667-1DE959C56A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86684-FFAC-4788-BD4B-DB8EA4D7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09AB40-FA10-4BAB-A899-175029B7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3A03D-7E8B-44A0-85B0-6C4B7A0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289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C32C5F-92EE-4800-9563-E9D548F7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47B12-E821-4670-B26F-59893BD3B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48976-C123-4F2E-B916-F3C445D0D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D222D-8C20-43A1-BF82-095E27538638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D5F7F-D0A7-458F-8BC9-277CA68DD7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CF545-1C62-4657-8B6E-7EB791CCA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572C9-36E8-4A47-A3B5-FD701E8C8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3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523A833-60E7-420C-9643-B8A0832FBA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382" y="2436581"/>
            <a:ext cx="6156180" cy="2183043"/>
          </a:xfrm>
          <a:prstGeom prst="rect">
            <a:avLst/>
          </a:prstGeom>
        </p:spPr>
      </p:pic>
      <p:pic>
        <p:nvPicPr>
          <p:cNvPr id="7" name="Picture 6" descr="A person wearing glasses&#10;&#10;Description automatically generated with medium confidence">
            <a:extLst>
              <a:ext uri="{FF2B5EF4-FFF2-40B4-BE49-F238E27FC236}">
                <a16:creationId xmlns:a16="http://schemas.microsoft.com/office/drawing/2014/main" id="{05076C7B-324D-439E-A468-67901A997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343" y="2779079"/>
            <a:ext cx="2314414" cy="161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44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Franklin</dc:creator>
  <cp:lastModifiedBy>Nancy Franklin</cp:lastModifiedBy>
  <cp:revision>1</cp:revision>
  <dcterms:created xsi:type="dcterms:W3CDTF">2021-08-09T15:02:56Z</dcterms:created>
  <dcterms:modified xsi:type="dcterms:W3CDTF">2021-08-09T15:13:22Z</dcterms:modified>
</cp:coreProperties>
</file>